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lacial Indifference" pitchFamily="2" charset="0"/>
      <p:regular r:id="rId26"/>
    </p:embeddedFont>
    <p:embeddedFont>
      <p:font typeface="Glacial Indifference Bold" pitchFamily="2" charset="0"/>
      <p:regular r:id="rId27"/>
      <p:bold r:id="rId28"/>
    </p:embeddedFont>
    <p:embeddedFont>
      <p:font typeface="League Spartan" pitchFamily="2" charset="77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58" autoAdjust="0"/>
  </p:normalViewPr>
  <p:slideViewPr>
    <p:cSldViewPr>
      <p:cViewPr varScale="1">
        <p:scale>
          <a:sx n="77" d="100"/>
          <a:sy n="77" d="100"/>
        </p:scale>
        <p:origin x="88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6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44634" y="1035703"/>
            <a:ext cx="257702" cy="822960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212" y="4063283"/>
            <a:ext cx="3062592" cy="21744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33778" y="3173589"/>
            <a:ext cx="10871752" cy="46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>
                <a:solidFill>
                  <a:srgbClr val="020301"/>
                </a:solidFill>
                <a:latin typeface="League Spartan"/>
              </a:rPr>
              <a:t>Using Pivot to Find Funding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33778" y="1057275"/>
            <a:ext cx="9964019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spc="264">
                <a:solidFill>
                  <a:srgbClr val="020301"/>
                </a:solidFill>
                <a:latin typeface="Glacial Indifference Bold"/>
              </a:rPr>
              <a:t>UC MERCED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33778" y="8536305"/>
            <a:ext cx="920653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20301"/>
                </a:solidFill>
                <a:latin typeface="Glacial Indifference"/>
              </a:rPr>
              <a:t>The Office of Research Development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50E49A6-75CA-C249-82A0-A3A9E8D64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990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3"/>
    </mc:Choice>
    <mc:Fallback xmlns="">
      <p:transition spd="slow" advTm="3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1105" r="110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93947" y="1991964"/>
            <a:ext cx="2197242" cy="21972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93947" y="4992378"/>
            <a:ext cx="2197242" cy="219724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D45443-BBE9-FB4C-B4DF-760BC754B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3"/>
    </mc:Choice>
    <mc:Fallback xmlns="">
      <p:transition spd="slow" advTm="12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751" b="75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42585" y="1493149"/>
            <a:ext cx="2197242" cy="21972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6027C7-A704-8244-8D69-A477C16FE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6"/>
    </mc:Choice>
    <mc:Fallback xmlns="">
      <p:transition spd="slow" advTm="27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0156" b="295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15851" y="6503864"/>
            <a:ext cx="2197242" cy="21972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DD4CF9-22B8-4A4E-A81B-64F488440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8"/>
    </mc:Choice>
    <mc:Fallback xmlns="">
      <p:transition spd="slow" advTm="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167" b="232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AF736B-B86F-0C46-A0A6-DD9FF27CC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5"/>
    </mc:Choice>
    <mc:Fallback xmlns="">
      <p:transition spd="slow" advTm="1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167" b="232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98122" y="7519042"/>
            <a:ext cx="2197242" cy="21972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7507D5-BFD3-294F-B2AB-8C82902CB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6"/>
    </mc:Choice>
    <mc:Fallback xmlns="">
      <p:transition spd="slow" advTm="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b="318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7689F5-0504-594B-B381-B2136E4D1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5"/>
    </mc:Choice>
    <mc:Fallback xmlns="">
      <p:transition spd="slow" advTm="2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b="318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970732" y="5624044"/>
            <a:ext cx="2197242" cy="21972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A0B011-C6B0-7142-9169-26CBA605C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8"/>
    </mc:Choice>
    <mc:Fallback xmlns="">
      <p:transition spd="slow" advTm="1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b="683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9D8DE1-3536-4C40-9980-063F6DDB5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b="234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60967" y="2778765"/>
            <a:ext cx="2197242" cy="21972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73F36D-5366-874B-AE3C-75D849F04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9"/>
    </mc:Choice>
    <mc:Fallback xmlns="">
      <p:transition spd="slow" advTm="1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4254" b="425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8291" y="4768373"/>
            <a:ext cx="2197242" cy="219724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BC7D68-28B7-3B46-8432-CBE74716D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1"/>
    </mc:Choice>
    <mc:Fallback xmlns="">
      <p:transition spd="slow" advTm="7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027" b="20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A6BB32-3FEA-F949-9553-F22B5C6AD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63"/>
    </mc:Choice>
    <mc:Fallback xmlns="">
      <p:transition spd="slow" advTm="2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6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44634" y="1035703"/>
            <a:ext cx="257702" cy="822960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212" y="4063283"/>
            <a:ext cx="3062592" cy="21744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33778" y="3173589"/>
            <a:ext cx="10871752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endParaRPr lang="en-US" sz="12000" dirty="0">
              <a:solidFill>
                <a:srgbClr val="020301"/>
              </a:solidFill>
              <a:latin typeface="League Spartan"/>
            </a:endParaRPr>
          </a:p>
          <a:p>
            <a:pPr algn="l">
              <a:lnSpc>
                <a:spcPts val="12000"/>
              </a:lnSpc>
            </a:pPr>
            <a:r>
              <a:rPr lang="en-US" sz="12000" dirty="0">
                <a:solidFill>
                  <a:srgbClr val="020301"/>
                </a:solidFill>
                <a:latin typeface="League Spartan"/>
              </a:rPr>
              <a:t>Thank you!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33778" y="1057275"/>
            <a:ext cx="9964019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spc="264" dirty="0">
                <a:solidFill>
                  <a:srgbClr val="020301"/>
                </a:solidFill>
                <a:latin typeface="Glacial Indifference Bold"/>
              </a:rPr>
              <a:t>UC MERCED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33778" y="8536305"/>
            <a:ext cx="920653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20301"/>
                </a:solidFill>
                <a:latin typeface="Glacial Indifference"/>
              </a:rPr>
              <a:t>The Office of Research Development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F29E7A5-9930-D643-ADF3-AABB90975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1"/>
    </mc:Choice>
    <mc:Fallback xmlns="">
      <p:transition spd="slow" advTm="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21" b="2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38065" y="4444155"/>
            <a:ext cx="2197242" cy="21972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AA8E9D-CEE2-B541-8490-2408777FC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1"/>
    </mc:Choice>
    <mc:Fallback xmlns="">
      <p:transition spd="slow" advTm="8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19512" b="195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27F4DE-280F-3F4A-900A-97D2DB9A4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9"/>
    </mc:Choice>
    <mc:Fallback xmlns="">
      <p:transition spd="slow" advTm="1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5172" r="517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1FD09F-7ECA-8C46-ADB6-B1C8D0660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6"/>
    </mc:Choice>
    <mc:Fallback xmlns="">
      <p:transition spd="slow" advTm="1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5172" r="517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4574" y="3175872"/>
            <a:ext cx="3785378" cy="37853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824A40-25A6-984F-92DC-5BB8A2EB4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6"/>
    </mc:Choice>
    <mc:Fallback xmlns="">
      <p:transition spd="slow" advTm="7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b="2169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EC5D6B-BB12-024B-AB73-38EA745EB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7"/>
    </mc:Choice>
    <mc:Fallback xmlns="">
      <p:transition spd="slow" advTm="1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1417" r="1908" b="1527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1629" y="4831955"/>
            <a:ext cx="2197242" cy="21972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486F63-FD47-5440-8528-EACA2584F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3"/>
    </mc:Choice>
    <mc:Fallback xmlns="">
      <p:transition spd="slow" advTm="1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1536" t="15085" r="1788" b="18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89187" y="7609280"/>
            <a:ext cx="2197242" cy="219724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74B430-4008-4F43-B523-AE4B2EC90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4"/>
    </mc:Choice>
    <mc:Fallback xmlns="">
      <p:transition spd="slow" advTm="1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22</Words>
  <Application>Microsoft Macintosh PowerPoint</Application>
  <PresentationFormat>Custom</PresentationFormat>
  <Paragraphs>7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League Spartan</vt:lpstr>
      <vt:lpstr>Glacial Indifference Bold</vt:lpstr>
      <vt:lpstr>Calibri</vt:lpstr>
      <vt:lpstr>Arial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 Merced</dc:title>
  <cp:lastModifiedBy>Sarah Naumes</cp:lastModifiedBy>
  <cp:revision>8</cp:revision>
  <dcterms:created xsi:type="dcterms:W3CDTF">2006-08-16T00:00:00Z</dcterms:created>
  <dcterms:modified xsi:type="dcterms:W3CDTF">2020-04-22T17:55:03Z</dcterms:modified>
  <dc:identifier>DAD5jIHr-KY</dc:identifier>
</cp:coreProperties>
</file>